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8" r:id="rId1"/>
  </p:sldMasterIdLst>
  <p:notesMasterIdLst>
    <p:notesMasterId r:id="rId17"/>
  </p:notesMasterIdLst>
  <p:handoutMasterIdLst>
    <p:handoutMasterId r:id="rId18"/>
  </p:handoutMasterIdLst>
  <p:sldIdLst>
    <p:sldId id="258" r:id="rId2"/>
    <p:sldId id="275" r:id="rId3"/>
    <p:sldId id="276" r:id="rId4"/>
    <p:sldId id="277" r:id="rId5"/>
    <p:sldId id="278" r:id="rId6"/>
    <p:sldId id="287" r:id="rId7"/>
    <p:sldId id="288" r:id="rId8"/>
    <p:sldId id="280" r:id="rId9"/>
    <p:sldId id="281" r:id="rId10"/>
    <p:sldId id="282" r:id="rId11"/>
    <p:sldId id="289" r:id="rId12"/>
    <p:sldId id="283" r:id="rId13"/>
    <p:sldId id="284" r:id="rId14"/>
    <p:sldId id="286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27692" autoAdjust="0"/>
    <p:restoredTop sz="94660"/>
  </p:normalViewPr>
  <p:slideViewPr>
    <p:cSldViewPr snapToGrid="0" snapToObjects="1">
      <p:cViewPr varScale="1">
        <p:scale>
          <a:sx n="116" d="100"/>
          <a:sy n="116" d="100"/>
        </p:scale>
        <p:origin x="224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8/13/2015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8/13/2015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9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01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2DB9D-3836-144E-BB56-D5DB1366D949}" type="datetime1">
              <a:rPr lang="en-US" smtClean="0"/>
              <a:t>8/13/2015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Advanced Programming Lesson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0F4E-E769-4A48-89DC-2C03CC30B78B}" type="datetime1">
              <a:rPr lang="en-US" smtClean="0"/>
              <a:t>8/13/2015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‹nr.›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D8DC6-3CDD-5A4C-9322-4A19EC5517D4}" type="datetime1">
              <a:rPr lang="en-US" smtClean="0"/>
              <a:t>8/13/2015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3EAFD-F848-7446-AE05-F0492F432ED4}" type="datetime1">
              <a:rPr lang="en-US" smtClean="0"/>
              <a:t>8/13/2015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23F85-0761-8348-A7CE-3137305320AC}" type="datetime1">
              <a:rPr lang="en-US" smtClean="0"/>
              <a:t>8/13/2015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D472-47D0-3946-BCDA-E40A2025AF74}" type="datetime1">
              <a:rPr lang="en-US" smtClean="0"/>
              <a:t>8/13/2015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3EE8C-443C-1449-8A5E-6A8598E133F8}" type="datetime1">
              <a:rPr lang="en-US" smtClean="0"/>
              <a:t>8/13/2015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3C772-FFFC-4244-B447-9423FACF929D}" type="datetime1">
              <a:rPr lang="en-US" smtClean="0"/>
              <a:t>8/13/2015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B98E-6D46-0A49-9A0E-92D4EBAAC09F}" type="datetime1">
              <a:rPr lang="en-US" smtClean="0"/>
              <a:t>8/13/2015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EF703-95DC-C54F-BAD8-9721DDD85556}" type="datetime1">
              <a:rPr lang="en-US" smtClean="0"/>
              <a:t>8/13/2015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5C14D-7538-9B42-95AD-A13F72FD082E}" type="datetime1">
              <a:rPr lang="en-US" smtClean="0"/>
              <a:t>8/13/2015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4C4C-C230-7A46-865A-30C6087B202F}" type="datetime1">
              <a:rPr lang="en-US" smtClean="0"/>
              <a:t>8/13/2015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79D18-8B0C-8648-AE1D-C4ED1CEBE4D2}" type="datetime1">
              <a:rPr lang="en-US" smtClean="0"/>
              <a:t>8/13/2015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2F04A-391E-1C45-A782-74E0EE146930}" type="datetime1">
              <a:rPr lang="en-US" smtClean="0"/>
              <a:t>8/13/2015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9A132-F2B8-5A4C-9719-FA897991C587}" type="datetime1">
              <a:rPr lang="en-US" smtClean="0"/>
              <a:t>8/13/2015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0FBCF-E6B1-E34F-98E0-B51AD437323D}" type="datetime1">
              <a:rPr lang="en-US" smtClean="0"/>
              <a:t>8/13/2015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24D3B61A-AE22-2A48-9016-457AD10A335B}" type="datetime1">
              <a:rPr lang="en-US" smtClean="0"/>
              <a:t>8/13/2015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© 2015 EV3Lessons.com, Last edit 4/5/2015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382A7F7-08BF-4252-8141-63FB96055BBB}" type="slidenum">
              <a:rPr lang="en-US" smtClean="0"/>
              <a:t>‹nr.›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</p:sldLayoutIdLst>
  <p:timing>
    <p:tnLst>
      <p:par>
        <p:cTn id="1" dur="indefinite" restart="never" nodeType="tmRoot"/>
      </p:par>
    </p:tnLst>
  </p:timing>
  <p:hf hdr="0" dt="0"/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v3lessons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http://creativecommons.org/licenses/by-nc-sa/4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4.png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video" Target="../media/media8.mp4"/><Relationship Id="rId13" Type="http://schemas.openxmlformats.org/officeDocument/2006/relationships/image" Target="../media/image10.png"/><Relationship Id="rId3" Type="http://schemas.microsoft.com/office/2007/relationships/media" Target="../media/media6.mp4"/><Relationship Id="rId7" Type="http://schemas.microsoft.com/office/2007/relationships/media" Target="../media/media8.mp4"/><Relationship Id="rId12" Type="http://schemas.openxmlformats.org/officeDocument/2006/relationships/image" Target="../media/image9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video" Target="../media/media7.mp4"/><Relationship Id="rId11" Type="http://schemas.openxmlformats.org/officeDocument/2006/relationships/image" Target="../media/image8.png"/><Relationship Id="rId5" Type="http://schemas.microsoft.com/office/2007/relationships/media" Target="../media/media7.mp4"/><Relationship Id="rId10" Type="http://schemas.openxmlformats.org/officeDocument/2006/relationships/image" Target="../media/image7.png"/><Relationship Id="rId4" Type="http://schemas.openxmlformats.org/officeDocument/2006/relationships/video" Target="../media/media6.mp4"/><Relationship Id="rId9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Droidslogo2.png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" b="2627"/>
          <a:stretch>
            <a:fillRect/>
          </a:stretch>
        </p:blipFill>
        <p:spPr>
          <a:xfrm>
            <a:off x="247673" y="5252598"/>
            <a:ext cx="1209338" cy="1145791"/>
          </a:xfr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576397" y="5252598"/>
            <a:ext cx="3749229" cy="484094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Door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Droids Robotics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698" y="2974369"/>
            <a:ext cx="7810967" cy="1088237"/>
          </a:xfrm>
        </p:spPr>
        <p:txBody>
          <a:bodyPr>
            <a:normAutofit fontScale="90000"/>
          </a:bodyPr>
          <a:lstStyle/>
          <a:p>
            <a:r>
              <a:rPr lang="en-US" sz="6600" dirty="0" err="1" smtClean="0">
                <a:solidFill>
                  <a:srgbClr val="FF0000"/>
                </a:solidFill>
              </a:rPr>
              <a:t>Lijnvolgers</a:t>
            </a:r>
            <a:r>
              <a:rPr lang="en-US" sz="6600" dirty="0" smtClean="0">
                <a:solidFill>
                  <a:srgbClr val="FF0000"/>
                </a:solidFill>
              </a:rPr>
              <a:t>: van basis tot </a:t>
            </a:r>
            <a:r>
              <a:rPr lang="en-US" sz="6600" dirty="0" err="1" smtClean="0">
                <a:solidFill>
                  <a:srgbClr val="FF0000"/>
                </a:solidFill>
              </a:rPr>
              <a:t>proportioneel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9321" y="353342"/>
            <a:ext cx="77542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GEAVANCEERDE EV3 PROGRAMMEERLES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</a:t>
            </a:fld>
            <a:endParaRPr lang="en-US"/>
          </a:p>
        </p:txBody>
      </p:sp>
      <p:pic>
        <p:nvPicPr>
          <p:cNvPr id="8" name="Picture 7" descr="EV3Lessons.com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6763" y="5494645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793" y="511533"/>
            <a:ext cx="8245475" cy="918498"/>
          </a:xfrm>
          <a:noFill/>
        </p:spPr>
        <p:txBody>
          <a:bodyPr>
            <a:normAutofit/>
          </a:bodyPr>
          <a:lstStyle/>
          <a:p>
            <a:r>
              <a:rPr lang="en-US" dirty="0" err="1" smtClean="0"/>
              <a:t>Oplossing</a:t>
            </a:r>
            <a:r>
              <a:rPr lang="en-US" dirty="0" smtClean="0"/>
              <a:t> 3: 3-stadia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10</a:t>
            </a:fld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93" y="1732408"/>
            <a:ext cx="7954740" cy="470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4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Uitdaging</a:t>
            </a:r>
            <a:r>
              <a:rPr lang="en-US" dirty="0" smtClean="0"/>
              <a:t> 4: </a:t>
            </a:r>
            <a:r>
              <a:rPr lang="en-US" dirty="0" err="1" smtClean="0"/>
              <a:t>Evenredige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957" y="2133600"/>
            <a:ext cx="8490294" cy="430343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err="1" smtClean="0">
                <a:solidFill>
                  <a:srgbClr val="FF0000"/>
                </a:solidFill>
              </a:rPr>
              <a:t>Uitdaging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4: </a:t>
            </a:r>
            <a:r>
              <a:rPr lang="en-US" dirty="0" smtClean="0"/>
              <a:t>Kun je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FF0000"/>
                </a:solidFill>
              </a:rPr>
              <a:t>proportionele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lijnvolger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schrijven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dat</a:t>
            </a:r>
            <a:r>
              <a:rPr lang="en-US" dirty="0" smtClean="0">
                <a:solidFill>
                  <a:schemeClr val="tx1"/>
                </a:solidFill>
              </a:rPr>
              <a:t> de </a:t>
            </a:r>
            <a:r>
              <a:rPr lang="en-US" dirty="0" err="1" smtClean="0">
                <a:solidFill>
                  <a:schemeClr val="tx1"/>
                </a:solidFill>
              </a:rPr>
              <a:t>hoek</a:t>
            </a:r>
            <a:r>
              <a:rPr lang="en-US" dirty="0" smtClean="0">
                <a:solidFill>
                  <a:schemeClr val="tx1"/>
                </a:solidFill>
              </a:rPr>
              <a:t> van de </a:t>
            </a:r>
            <a:r>
              <a:rPr lang="en-US" dirty="0" err="1" smtClean="0">
                <a:solidFill>
                  <a:schemeClr val="tx1"/>
                </a:solidFill>
              </a:rPr>
              <a:t>bocht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verandert</a:t>
            </a:r>
            <a:r>
              <a:rPr lang="en-US" dirty="0" smtClean="0">
                <a:solidFill>
                  <a:schemeClr val="tx1"/>
                </a:solidFill>
              </a:rPr>
              <a:t> op basis van hoe </a:t>
            </a:r>
            <a:r>
              <a:rPr lang="en-US" dirty="0" err="1" smtClean="0">
                <a:solidFill>
                  <a:schemeClr val="tx1"/>
                </a:solidFill>
              </a:rPr>
              <a:t>ver</a:t>
            </a:r>
            <a:r>
              <a:rPr lang="en-US" dirty="0" smtClean="0">
                <a:solidFill>
                  <a:schemeClr val="tx1"/>
                </a:solidFill>
              </a:rPr>
              <a:t> de robot van de </a:t>
            </a:r>
            <a:r>
              <a:rPr lang="en-US" dirty="0" err="1" smtClean="0">
                <a:solidFill>
                  <a:schemeClr val="tx1"/>
                </a:solidFill>
              </a:rPr>
              <a:t>lijn</a:t>
            </a:r>
            <a:r>
              <a:rPr lang="en-US" dirty="0" smtClean="0">
                <a:solidFill>
                  <a:schemeClr val="tx1"/>
                </a:solidFill>
              </a:rPr>
              <a:t> is?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Pseudocode: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Reset de </a:t>
            </a:r>
            <a:r>
              <a:rPr lang="en-US" dirty="0" err="1" smtClean="0"/>
              <a:t>rotatie</a:t>
            </a:r>
            <a:r>
              <a:rPr lang="en-US" dirty="0" smtClean="0"/>
              <a:t> sensor (</a:t>
            </a:r>
            <a:r>
              <a:rPr lang="en-US" dirty="0" err="1" smtClean="0"/>
              <a:t>Alleen</a:t>
            </a:r>
            <a:r>
              <a:rPr lang="en-US" dirty="0" smtClean="0"/>
              <a:t> </a:t>
            </a:r>
            <a:r>
              <a:rPr lang="en-US" dirty="0" err="1" smtClean="0"/>
              <a:t>nodig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lijnvolgen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totale</a:t>
            </a:r>
            <a:r>
              <a:rPr lang="en-US" dirty="0" smtClean="0"/>
              <a:t> </a:t>
            </a:r>
            <a:r>
              <a:rPr lang="en-US" dirty="0" err="1" smtClean="0"/>
              <a:t>afstand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Bereken</a:t>
            </a:r>
            <a:r>
              <a:rPr lang="en-US" dirty="0" smtClean="0"/>
              <a:t> de </a:t>
            </a:r>
            <a:r>
              <a:rPr lang="en-US" dirty="0" err="1" smtClean="0"/>
              <a:t>fout</a:t>
            </a:r>
            <a:r>
              <a:rPr lang="en-US" dirty="0" smtClean="0"/>
              <a:t> </a:t>
            </a:r>
            <a:r>
              <a:rPr lang="en-US" dirty="0" smtClean="0"/>
              <a:t>= </a:t>
            </a:r>
            <a:r>
              <a:rPr lang="en-US" dirty="0" err="1" smtClean="0"/>
              <a:t>Afstand</a:t>
            </a:r>
            <a:r>
              <a:rPr lang="en-US" dirty="0" smtClean="0"/>
              <a:t> tot de </a:t>
            </a:r>
            <a:r>
              <a:rPr lang="en-US" dirty="0" err="1" smtClean="0"/>
              <a:t>lijn</a:t>
            </a:r>
            <a:r>
              <a:rPr lang="en-US" dirty="0" smtClean="0"/>
              <a:t> = (</a:t>
            </a:r>
            <a:r>
              <a:rPr lang="en-US" dirty="0" err="1" smtClean="0"/>
              <a:t>Lichtsensor</a:t>
            </a:r>
            <a:r>
              <a:rPr lang="en-US" dirty="0" smtClean="0"/>
              <a:t> </a:t>
            </a:r>
            <a:r>
              <a:rPr lang="en-US" dirty="0" err="1" smtClean="0"/>
              <a:t>lezen</a:t>
            </a:r>
            <a:r>
              <a:rPr lang="en-US" dirty="0" smtClean="0"/>
              <a:t> – </a:t>
            </a:r>
            <a:r>
              <a:rPr lang="en-US" dirty="0" err="1" smtClean="0"/>
              <a:t>doelwit</a:t>
            </a:r>
            <a:r>
              <a:rPr lang="en-US" dirty="0" smtClean="0"/>
              <a:t> </a:t>
            </a:r>
            <a:r>
              <a:rPr lang="en-US" dirty="0" err="1" smtClean="0"/>
              <a:t>lezen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Vergroot</a:t>
            </a:r>
            <a:r>
              <a:rPr lang="en-US" dirty="0" smtClean="0"/>
              <a:t> of </a:t>
            </a:r>
            <a:r>
              <a:rPr lang="en-US" dirty="0" err="1" smtClean="0"/>
              <a:t>verklein</a:t>
            </a:r>
            <a:r>
              <a:rPr lang="en-US" dirty="0" smtClean="0"/>
              <a:t> de </a:t>
            </a:r>
            <a:r>
              <a:rPr lang="en-US" dirty="0" err="1" smtClean="0"/>
              <a:t>fout</a:t>
            </a:r>
            <a:r>
              <a:rPr lang="en-US" dirty="0" smtClean="0"/>
              <a:t> </a:t>
            </a:r>
            <a:r>
              <a:rPr lang="en-US" dirty="0" smtClean="0"/>
              <a:t>tot de </a:t>
            </a:r>
            <a:r>
              <a:rPr lang="en-US" dirty="0" err="1" smtClean="0"/>
              <a:t>correctie</a:t>
            </a:r>
            <a:r>
              <a:rPr lang="en-US" dirty="0" smtClean="0"/>
              <a:t> </a:t>
            </a:r>
            <a:r>
              <a:rPr lang="en-US" dirty="0" err="1" smtClean="0"/>
              <a:t>waarde</a:t>
            </a:r>
            <a:r>
              <a:rPr lang="en-US" dirty="0" smtClean="0"/>
              <a:t>. Pas je </a:t>
            </a:r>
            <a:r>
              <a:rPr lang="en-US" dirty="0" err="1" smtClean="0"/>
              <a:t>vergrotingsfactor</a:t>
            </a:r>
            <a:r>
              <a:rPr lang="en-US" dirty="0" smtClean="0"/>
              <a:t> </a:t>
            </a:r>
            <a:r>
              <a:rPr lang="en-US" dirty="0" err="1" smtClean="0"/>
              <a:t>aan</a:t>
            </a:r>
            <a:r>
              <a:rPr lang="en-US" dirty="0" smtClean="0"/>
              <a:t> om je robot </a:t>
            </a:r>
            <a:r>
              <a:rPr lang="en-US" dirty="0" err="1" smtClean="0"/>
              <a:t>soepeler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laten</a:t>
            </a:r>
            <a:r>
              <a:rPr lang="en-US" dirty="0" smtClean="0"/>
              <a:t> </a:t>
            </a:r>
            <a:r>
              <a:rPr lang="en-US" dirty="0" err="1" smtClean="0"/>
              <a:t>gaan</a:t>
            </a:r>
            <a:r>
              <a:rPr lang="en-US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Gebruik</a:t>
            </a:r>
            <a:r>
              <a:rPr lang="en-US" dirty="0" smtClean="0"/>
              <a:t> de </a:t>
            </a:r>
            <a:r>
              <a:rPr lang="en-US" dirty="0" smtClean="0"/>
              <a:t>corrective-</a:t>
            </a:r>
            <a:r>
              <a:rPr lang="en-US" dirty="0" err="1" smtClean="0"/>
              <a:t>waarde</a:t>
            </a:r>
            <a:r>
              <a:rPr lang="en-US" dirty="0" smtClean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berekent</a:t>
            </a:r>
            <a:r>
              <a:rPr lang="en-US" dirty="0" smtClean="0"/>
              <a:t> in </a:t>
            </a:r>
            <a:r>
              <a:rPr lang="en-US" dirty="0" err="1" smtClean="0"/>
              <a:t>stap</a:t>
            </a:r>
            <a:r>
              <a:rPr lang="en-US" dirty="0" smtClean="0"/>
              <a:t> 3) </a:t>
            </a:r>
            <a:r>
              <a:rPr lang="en-US" dirty="0"/>
              <a:t>o</a:t>
            </a:r>
            <a:r>
              <a:rPr lang="en-US" dirty="0" smtClean="0"/>
              <a:t>m de robots </a:t>
            </a:r>
            <a:r>
              <a:rPr lang="en-US" dirty="0" err="1" smtClean="0"/>
              <a:t>bocht</a:t>
            </a:r>
            <a:r>
              <a:rPr lang="en-US" dirty="0" smtClean="0"/>
              <a:t> </a:t>
            </a:r>
            <a:r>
              <a:rPr lang="en-US" dirty="0" err="1" smtClean="0"/>
              <a:t>naar</a:t>
            </a:r>
            <a:r>
              <a:rPr lang="en-US" dirty="0" smtClean="0"/>
              <a:t> de </a:t>
            </a:r>
            <a:r>
              <a:rPr lang="en-US" dirty="0" err="1" smtClean="0"/>
              <a:t>lijn</a:t>
            </a:r>
            <a:r>
              <a:rPr lang="en-US" dirty="0" smtClean="0"/>
              <a:t> </a:t>
            </a:r>
            <a:r>
              <a:rPr lang="en-US" dirty="0" err="1" smtClean="0"/>
              <a:t>aan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passen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08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354" y="477182"/>
            <a:ext cx="8245475" cy="918498"/>
          </a:xfrm>
          <a:noFill/>
        </p:spPr>
        <p:txBody>
          <a:bodyPr>
            <a:normAutofit/>
          </a:bodyPr>
          <a:lstStyle/>
          <a:p>
            <a:r>
              <a:rPr lang="en-US" dirty="0" err="1" smtClean="0"/>
              <a:t>Oplossing</a:t>
            </a:r>
            <a:r>
              <a:rPr lang="en-US" dirty="0" smtClean="0"/>
              <a:t>: </a:t>
            </a:r>
            <a:r>
              <a:rPr lang="en-US" dirty="0" err="1" smtClean="0"/>
              <a:t>proportionele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12</a:t>
            </a:fld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1" y="1862888"/>
            <a:ext cx="9099069" cy="465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1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663872"/>
            <a:ext cx="8245475" cy="697630"/>
          </a:xfrm>
          <a:noFill/>
        </p:spPr>
        <p:txBody>
          <a:bodyPr>
            <a:normAutofit fontScale="90000"/>
          </a:bodyPr>
          <a:lstStyle/>
          <a:p>
            <a:r>
              <a:rPr lang="en-US" dirty="0" smtClean="0"/>
              <a:t>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7925"/>
            <a:ext cx="8245474" cy="43735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Je </a:t>
            </a:r>
            <a:r>
              <a:rPr lang="en-US" dirty="0" err="1" smtClean="0"/>
              <a:t>krijgt</a:t>
            </a:r>
            <a:r>
              <a:rPr lang="en-US" dirty="0" smtClean="0"/>
              <a:t> </a:t>
            </a:r>
            <a:r>
              <a:rPr lang="en-US" dirty="0" err="1" smtClean="0"/>
              <a:t>betere</a:t>
            </a:r>
            <a:r>
              <a:rPr lang="en-US" dirty="0" smtClean="0"/>
              <a:t> </a:t>
            </a:r>
            <a:r>
              <a:rPr lang="en-US" dirty="0" err="1" smtClean="0"/>
              <a:t>resultaten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:</a:t>
            </a:r>
          </a:p>
          <a:p>
            <a:r>
              <a:rPr lang="en-US" dirty="0" smtClean="0"/>
              <a:t>….je </a:t>
            </a:r>
            <a:r>
              <a:rPr lang="en-US" dirty="0" err="1" smtClean="0"/>
              <a:t>kleurensensor</a:t>
            </a:r>
            <a:r>
              <a:rPr lang="en-US" dirty="0" smtClean="0"/>
              <a:t> </a:t>
            </a:r>
            <a:r>
              <a:rPr lang="en-US" dirty="0" err="1" smtClean="0"/>
              <a:t>dichter</a:t>
            </a:r>
            <a:r>
              <a:rPr lang="en-US" dirty="0" smtClean="0"/>
              <a:t> </a:t>
            </a:r>
            <a:r>
              <a:rPr lang="en-US" dirty="0" err="1" smtClean="0"/>
              <a:t>bij</a:t>
            </a:r>
            <a:r>
              <a:rPr lang="en-US" dirty="0" smtClean="0"/>
              <a:t> de </a:t>
            </a:r>
            <a:r>
              <a:rPr lang="en-US" dirty="0" err="1" smtClean="0"/>
              <a:t>grond</a:t>
            </a:r>
            <a:r>
              <a:rPr lang="en-US" dirty="0" smtClean="0"/>
              <a:t> </a:t>
            </a:r>
            <a:r>
              <a:rPr lang="en-US" dirty="0" smtClean="0"/>
              <a:t>is (maar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op)</a:t>
            </a:r>
            <a:endParaRPr lang="en-US" dirty="0" smtClean="0"/>
          </a:p>
          <a:p>
            <a:r>
              <a:rPr lang="en-US" dirty="0" smtClean="0"/>
              <a:t>….je </a:t>
            </a:r>
            <a:r>
              <a:rPr lang="en-US" dirty="0" err="1" smtClean="0"/>
              <a:t>kleurensensoren</a:t>
            </a:r>
            <a:r>
              <a:rPr lang="en-US" dirty="0" smtClean="0"/>
              <a:t> </a:t>
            </a:r>
            <a:r>
              <a:rPr lang="en-US" dirty="0" err="1" smtClean="0"/>
              <a:t>beschermt</a:t>
            </a:r>
            <a:r>
              <a:rPr lang="en-US" dirty="0" smtClean="0"/>
              <a:t> </a:t>
            </a:r>
            <a:r>
              <a:rPr lang="en-US" dirty="0" err="1" smtClean="0"/>
              <a:t>tegen</a:t>
            </a:r>
            <a:r>
              <a:rPr lang="en-US" dirty="0" smtClean="0"/>
              <a:t> </a:t>
            </a:r>
            <a:r>
              <a:rPr lang="en-US" dirty="0" err="1" smtClean="0"/>
              <a:t>ander</a:t>
            </a:r>
            <a:r>
              <a:rPr lang="en-US" dirty="0" smtClean="0"/>
              <a:t> </a:t>
            </a:r>
            <a:r>
              <a:rPr lang="en-US" dirty="0" err="1" smtClean="0"/>
              <a:t>licht</a:t>
            </a:r>
            <a:r>
              <a:rPr lang="en-US" dirty="0" smtClean="0"/>
              <a:t>.</a:t>
            </a:r>
          </a:p>
          <a:p>
            <a:r>
              <a:rPr lang="en-US" dirty="0" smtClean="0"/>
              <a:t>….je </a:t>
            </a:r>
            <a:r>
              <a:rPr lang="en-US" dirty="0" err="1" smtClean="0"/>
              <a:t>onthoudt</a:t>
            </a:r>
            <a:r>
              <a:rPr lang="en-US" dirty="0" smtClean="0"/>
              <a:t> </a:t>
            </a:r>
            <a:r>
              <a:rPr lang="en-US" dirty="0" smtClean="0"/>
              <a:t>om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kalibreren</a:t>
            </a:r>
            <a:r>
              <a:rPr lang="en-US" dirty="0" smtClean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Discussie</a:t>
            </a:r>
            <a:r>
              <a:rPr lang="en-US" dirty="0" smtClean="0"/>
              <a:t> </a:t>
            </a:r>
            <a:r>
              <a:rPr lang="en-US" dirty="0" err="1" smtClean="0"/>
              <a:t>Gids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472610" y="1954753"/>
            <a:ext cx="42300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err="1" smtClean="0"/>
              <a:t>Soepele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lijnvolger</a:t>
            </a:r>
            <a:endParaRPr lang="en-US" b="1" u="sng" dirty="0" smtClean="0"/>
          </a:p>
          <a:p>
            <a:r>
              <a:rPr lang="en-US" dirty="0" smtClean="0"/>
              <a:t>+</a:t>
            </a:r>
          </a:p>
          <a:p>
            <a:r>
              <a:rPr lang="en-US" dirty="0"/>
              <a:t>+</a:t>
            </a:r>
            <a:endParaRPr lang="en-US" dirty="0" smtClean="0"/>
          </a:p>
          <a:p>
            <a:r>
              <a:rPr lang="en-US" dirty="0" smtClean="0"/>
              <a:t>-</a:t>
            </a:r>
          </a:p>
          <a:p>
            <a:r>
              <a:rPr lang="en-US" dirty="0"/>
              <a:t>-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198" y="1954753"/>
            <a:ext cx="36841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err="1" smtClean="0"/>
              <a:t>Simpele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lijnvolger</a:t>
            </a:r>
            <a:endParaRPr lang="en-US" b="1" u="sng" dirty="0" smtClean="0"/>
          </a:p>
          <a:p>
            <a:r>
              <a:rPr lang="en-US" dirty="0" smtClean="0"/>
              <a:t>+</a:t>
            </a:r>
          </a:p>
          <a:p>
            <a:r>
              <a:rPr lang="en-US" dirty="0"/>
              <a:t>+</a:t>
            </a:r>
            <a:endParaRPr lang="en-US" dirty="0" smtClean="0"/>
          </a:p>
          <a:p>
            <a:r>
              <a:rPr lang="en-US" dirty="0" smtClean="0"/>
              <a:t>-</a:t>
            </a:r>
          </a:p>
          <a:p>
            <a:r>
              <a:rPr lang="en-US" dirty="0"/>
              <a:t>-</a:t>
            </a:r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4472610" y="3785657"/>
            <a:ext cx="42300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err="1" smtClean="0"/>
              <a:t>Proportionele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lijnvolger</a:t>
            </a:r>
            <a:endParaRPr lang="en-US" b="1" u="sng" dirty="0" smtClean="0"/>
          </a:p>
          <a:p>
            <a:r>
              <a:rPr lang="en-US" dirty="0" smtClean="0"/>
              <a:t>+</a:t>
            </a:r>
          </a:p>
          <a:p>
            <a:r>
              <a:rPr lang="en-US" dirty="0"/>
              <a:t>+</a:t>
            </a:r>
            <a:endParaRPr lang="en-US" dirty="0" smtClean="0"/>
          </a:p>
          <a:p>
            <a:r>
              <a:rPr lang="en-US" dirty="0" smtClean="0"/>
              <a:t>-</a:t>
            </a:r>
          </a:p>
          <a:p>
            <a:r>
              <a:rPr lang="en-US" dirty="0"/>
              <a:t>-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198" y="3827398"/>
            <a:ext cx="36841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3-stadia </a:t>
            </a:r>
            <a:r>
              <a:rPr lang="en-US" b="1" u="sng" dirty="0" err="1" smtClean="0"/>
              <a:t>lijnvolger</a:t>
            </a:r>
            <a:endParaRPr lang="en-US" b="1" u="sng" dirty="0" smtClean="0"/>
          </a:p>
          <a:p>
            <a:r>
              <a:rPr lang="en-US" dirty="0" smtClean="0"/>
              <a:t>+</a:t>
            </a:r>
          </a:p>
          <a:p>
            <a:r>
              <a:rPr lang="en-US" dirty="0"/>
              <a:t>+</a:t>
            </a:r>
            <a:endParaRPr lang="en-US" dirty="0" smtClean="0"/>
          </a:p>
          <a:p>
            <a:r>
              <a:rPr lang="en-US" dirty="0" smtClean="0"/>
              <a:t>-</a:t>
            </a:r>
          </a:p>
          <a:p>
            <a:r>
              <a:rPr lang="en-US" dirty="0"/>
              <a:t>-</a:t>
            </a:r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457198" y="5436545"/>
            <a:ext cx="82454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Vul</a:t>
            </a:r>
            <a:r>
              <a:rPr lang="en-US" dirty="0" smtClean="0"/>
              <a:t> de </a:t>
            </a:r>
            <a:r>
              <a:rPr lang="en-US" dirty="0" err="1" smtClean="0"/>
              <a:t>bovenstaande</a:t>
            </a:r>
            <a:r>
              <a:rPr lang="en-US" dirty="0" smtClean="0"/>
              <a:t> in </a:t>
            </a:r>
            <a:r>
              <a:rPr lang="en-US" dirty="0" err="1" smtClean="0"/>
              <a:t>bij</a:t>
            </a:r>
            <a:r>
              <a:rPr lang="en-US" dirty="0" smtClean="0"/>
              <a:t> de </a:t>
            </a:r>
            <a:r>
              <a:rPr lang="en-US" dirty="0" err="1" smtClean="0"/>
              <a:t>positieve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negatieve</a:t>
            </a:r>
            <a:r>
              <a:rPr lang="en-US" dirty="0" smtClean="0"/>
              <a:t> </a:t>
            </a:r>
            <a:r>
              <a:rPr lang="en-US" dirty="0" err="1" smtClean="0"/>
              <a:t>punten</a:t>
            </a:r>
            <a:r>
              <a:rPr lang="en-US" dirty="0" smtClean="0"/>
              <a:t>.  </a:t>
            </a:r>
            <a:r>
              <a:rPr lang="en-US" dirty="0" err="1" smtClean="0"/>
              <a:t>Overweeg</a:t>
            </a:r>
            <a:r>
              <a:rPr lang="en-US" dirty="0" smtClean="0"/>
              <a:t> </a:t>
            </a:r>
            <a:r>
              <a:rPr lang="en-US" dirty="0" err="1" smtClean="0"/>
              <a:t>welke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r>
              <a:rPr lang="en-US" dirty="0" smtClean="0"/>
              <a:t> het </a:t>
            </a:r>
            <a:r>
              <a:rPr lang="en-US" dirty="0" err="1" smtClean="0"/>
              <a:t>beste</a:t>
            </a:r>
            <a:r>
              <a:rPr lang="en-US" dirty="0" smtClean="0"/>
              <a:t> is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rechte</a:t>
            </a:r>
            <a:r>
              <a:rPr lang="en-US" dirty="0" smtClean="0"/>
              <a:t> </a:t>
            </a:r>
            <a:r>
              <a:rPr lang="en-US" dirty="0" err="1" smtClean="0"/>
              <a:t>lijnen</a:t>
            </a:r>
            <a:r>
              <a:rPr lang="en-US" dirty="0" smtClean="0"/>
              <a:t> of </a:t>
            </a:r>
            <a:r>
              <a:rPr lang="en-US" dirty="0" err="1" smtClean="0"/>
              <a:t>bochten</a:t>
            </a:r>
            <a:r>
              <a:rPr lang="en-US" dirty="0" smtClean="0"/>
              <a:t>. </a:t>
            </a:r>
            <a:r>
              <a:rPr lang="en-US" dirty="0" err="1" smtClean="0"/>
              <a:t>Overweeg</a:t>
            </a:r>
            <a:r>
              <a:rPr lang="en-US" dirty="0" smtClean="0"/>
              <a:t> of de robot </a:t>
            </a:r>
            <a:r>
              <a:rPr lang="en-US" dirty="0" err="1" smtClean="0"/>
              <a:t>veel</a:t>
            </a:r>
            <a:r>
              <a:rPr lang="en-US" dirty="0" smtClean="0"/>
              <a:t> </a:t>
            </a:r>
            <a:r>
              <a:rPr lang="en-US" dirty="0" err="1" smtClean="0"/>
              <a:t>zal</a:t>
            </a:r>
            <a:r>
              <a:rPr lang="en-US" dirty="0" smtClean="0"/>
              <a:t> </a:t>
            </a:r>
            <a:r>
              <a:rPr lang="en-US" dirty="0" err="1" smtClean="0"/>
              <a:t>schudden</a:t>
            </a:r>
            <a:r>
              <a:rPr lang="en-US" dirty="0" smtClean="0"/>
              <a:t> ja of nee.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17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Credits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2" y="1915912"/>
            <a:ext cx="8574087" cy="3581400"/>
          </a:xfrm>
        </p:spPr>
        <p:txBody>
          <a:bodyPr>
            <a:normAutofit/>
          </a:bodyPr>
          <a:lstStyle/>
          <a:p>
            <a:r>
              <a:rPr lang="en-US" dirty="0"/>
              <a:t>This tutorial was created by Sanjay Seshan and Arvind Seshan from Droids Robotics.</a:t>
            </a:r>
          </a:p>
          <a:p>
            <a:pPr lvl="1"/>
            <a:r>
              <a:rPr lang="en-US" dirty="0" smtClean="0"/>
              <a:t>Author’s Email: team@droidsrobotics.org</a:t>
            </a:r>
          </a:p>
          <a:p>
            <a:r>
              <a:rPr lang="en-US" dirty="0" smtClean="0"/>
              <a:t>More lessons at </a:t>
            </a:r>
            <a:r>
              <a:rPr lang="en-US" dirty="0" smtClean="0">
                <a:hlinkClick r:id="rId3"/>
              </a:rPr>
              <a:t>www.ev3lessons.com</a:t>
            </a:r>
            <a:endParaRPr lang="en-US" dirty="0" smtClean="0"/>
          </a:p>
          <a:p>
            <a:r>
              <a:rPr lang="en-US" dirty="0" smtClean="0"/>
              <a:t>Translated by </a:t>
            </a:r>
            <a:r>
              <a:rPr lang="en-US" dirty="0" err="1" smtClean="0"/>
              <a:t>Sebastiaan</a:t>
            </a:r>
            <a:r>
              <a:rPr lang="en-US" dirty="0" smtClean="0"/>
              <a:t> </a:t>
            </a:r>
            <a:r>
              <a:rPr lang="en-US" dirty="0" err="1" smtClean="0"/>
              <a:t>Berting</a:t>
            </a:r>
            <a:r>
              <a:rPr lang="en-US" dirty="0" smtClean="0"/>
              <a:t> from </a:t>
            </a:r>
            <a:r>
              <a:rPr lang="en-US" dirty="0" err="1" smtClean="0"/>
              <a:t>Maerlant</a:t>
            </a:r>
            <a:r>
              <a:rPr lang="en-US" dirty="0" smtClean="0"/>
              <a:t> </a:t>
            </a:r>
            <a:r>
              <a:rPr lang="en-US" dirty="0" err="1"/>
              <a:t>R</a:t>
            </a:r>
            <a:r>
              <a:rPr lang="en-US" dirty="0" err="1" smtClean="0"/>
              <a:t>obotica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NonCommercial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ShareAlike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 4.0 International License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1553" y="463053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201" y="589136"/>
            <a:ext cx="8245475" cy="885369"/>
          </a:xfrm>
          <a:noFill/>
        </p:spPr>
        <p:txBody>
          <a:bodyPr/>
          <a:lstStyle/>
          <a:p>
            <a:r>
              <a:rPr lang="en-US" dirty="0" err="1" smtClean="0"/>
              <a:t>leerdoelen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919" y="1807737"/>
            <a:ext cx="8447757" cy="4591935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 err="1" smtClean="0"/>
              <a:t>Eigenschappen</a:t>
            </a:r>
            <a:r>
              <a:rPr lang="en-US" dirty="0" smtClean="0"/>
              <a:t> van </a:t>
            </a:r>
            <a:r>
              <a:rPr lang="en-US" dirty="0" err="1" smtClean="0"/>
              <a:t>verschillende</a:t>
            </a:r>
            <a:r>
              <a:rPr lang="en-US" dirty="0" smtClean="0"/>
              <a:t> </a:t>
            </a:r>
            <a:r>
              <a:rPr lang="en-US" dirty="0" err="1" smtClean="0"/>
              <a:t>lijnvolgers</a:t>
            </a:r>
            <a:r>
              <a:rPr lang="en-US" dirty="0" smtClean="0"/>
              <a:t> </a:t>
            </a:r>
          </a:p>
          <a:p>
            <a:pPr marL="457200" indent="-457200">
              <a:buAutoNum type="arabicPeriod"/>
            </a:pPr>
            <a:r>
              <a:rPr lang="en-US" dirty="0" smtClean="0"/>
              <a:t>Leer met het concept “</a:t>
            </a:r>
            <a:r>
              <a:rPr lang="en-US" dirty="0" err="1" smtClean="0"/>
              <a:t>evenredig</a:t>
            </a:r>
            <a:r>
              <a:rPr lang="en-US" dirty="0" smtClean="0"/>
              <a:t>”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proportionele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maken</a:t>
            </a:r>
            <a:endParaRPr lang="en-US" dirty="0" smtClean="0"/>
          </a:p>
          <a:p>
            <a:pPr marL="457200" indent="-45720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Vereiste</a:t>
            </a:r>
            <a:r>
              <a:rPr lang="en-US" dirty="0" smtClean="0"/>
              <a:t> </a:t>
            </a:r>
            <a:r>
              <a:rPr lang="en-US" dirty="0" err="1" smtClean="0"/>
              <a:t>voorkennis</a:t>
            </a:r>
            <a:r>
              <a:rPr lang="en-US" dirty="0" smtClean="0"/>
              <a:t>: Basis </a:t>
            </a:r>
            <a:r>
              <a:rPr lang="en-US" dirty="0" err="1" smtClean="0"/>
              <a:t>lijnvolger</a:t>
            </a:r>
            <a:r>
              <a:rPr lang="en-US" dirty="0" smtClean="0"/>
              <a:t>, </a:t>
            </a:r>
            <a:r>
              <a:rPr lang="en-US" dirty="0" err="1" smtClean="0"/>
              <a:t>Lijnvolger</a:t>
            </a:r>
            <a:r>
              <a:rPr lang="en-US" dirty="0" smtClean="0"/>
              <a:t> op </a:t>
            </a:r>
            <a:r>
              <a:rPr lang="en-US" dirty="0" err="1" smtClean="0"/>
              <a:t>kleur</a:t>
            </a:r>
            <a:r>
              <a:rPr lang="en-US" dirty="0" smtClean="0"/>
              <a:t>, </a:t>
            </a:r>
            <a:r>
              <a:rPr lang="en-US" dirty="0" err="1" smtClean="0"/>
              <a:t>Kleuren</a:t>
            </a:r>
            <a:r>
              <a:rPr lang="en-US" dirty="0" smtClean="0"/>
              <a:t> sensor </a:t>
            </a:r>
            <a:r>
              <a:rPr lang="en-US" dirty="0" err="1" smtClean="0"/>
              <a:t>kalibreren</a:t>
            </a:r>
            <a:r>
              <a:rPr lang="en-US" dirty="0" smtClean="0"/>
              <a:t>, </a:t>
            </a:r>
            <a:r>
              <a:rPr lang="en-US" dirty="0" err="1" smtClean="0"/>
              <a:t>proportionele</a:t>
            </a:r>
            <a:r>
              <a:rPr lang="en-US" dirty="0" smtClean="0"/>
              <a:t> </a:t>
            </a:r>
            <a:r>
              <a:rPr lang="en-US" dirty="0" err="1" smtClean="0"/>
              <a:t>controle</a:t>
            </a:r>
            <a:r>
              <a:rPr lang="en-US" dirty="0" smtClean="0"/>
              <a:t>, </a:t>
            </a:r>
            <a:r>
              <a:rPr lang="en-US" dirty="0" err="1" smtClean="0"/>
              <a:t>Wiskundige</a:t>
            </a:r>
            <a:r>
              <a:rPr lang="en-US" dirty="0" smtClean="0"/>
              <a:t> </a:t>
            </a:r>
            <a:r>
              <a:rPr lang="en-US" dirty="0" err="1" smtClean="0"/>
              <a:t>blokken</a:t>
            </a:r>
            <a:r>
              <a:rPr lang="en-US" dirty="0" smtClean="0"/>
              <a:t>, Data Wires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199" y="6492875"/>
            <a:ext cx="5496497" cy="283845"/>
          </a:xfrm>
        </p:spPr>
        <p:txBody>
          <a:bodyPr/>
          <a:lstStyle/>
          <a:p>
            <a:r>
              <a:rPr lang="en-US" smtClean="0"/>
              <a:t>© 2015 EV3Lessons.com, Last edit 4/5/2015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0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en-US" dirty="0" smtClean="0"/>
              <a:t>Welk </a:t>
            </a:r>
            <a:r>
              <a:rPr lang="en-US" dirty="0" err="1" smtClean="0"/>
              <a:t>programma</a:t>
            </a:r>
            <a:r>
              <a:rPr lang="en-US" dirty="0" smtClean="0"/>
              <a:t> </a:t>
            </a:r>
            <a:r>
              <a:rPr lang="en-US" dirty="0" err="1" smtClean="0"/>
              <a:t>werkt</a:t>
            </a:r>
            <a:r>
              <a:rPr lang="en-US" dirty="0" smtClean="0"/>
              <a:t> het best </a:t>
            </a:r>
            <a:r>
              <a:rPr lang="en-US" dirty="0" err="1" smtClean="0"/>
              <a:t>bij</a:t>
            </a:r>
            <a:r>
              <a:rPr lang="en-US" dirty="0" smtClean="0"/>
              <a:t> </a:t>
            </a:r>
            <a:r>
              <a:rPr lang="en-US" dirty="0" err="1" smtClean="0"/>
              <a:t>welke</a:t>
            </a:r>
            <a:r>
              <a:rPr lang="en-US" dirty="0" smtClean="0"/>
              <a:t> </a:t>
            </a:r>
            <a:r>
              <a:rPr lang="en-US" dirty="0" err="1" smtClean="0"/>
              <a:t>situatie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472610" y="1931013"/>
            <a:ext cx="42300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err="1" smtClean="0"/>
              <a:t>Soepele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lijnvolger</a:t>
            </a:r>
            <a:endParaRPr lang="en-US" b="1" u="sng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Bijna</a:t>
            </a:r>
            <a:r>
              <a:rPr lang="en-US" dirty="0" smtClean="0"/>
              <a:t> </a:t>
            </a:r>
            <a:r>
              <a:rPr lang="en-US" dirty="0" err="1" smtClean="0"/>
              <a:t>gelijk</a:t>
            </a:r>
            <a:r>
              <a:rPr lang="en-US" dirty="0" smtClean="0"/>
              <a:t> </a:t>
            </a:r>
            <a:r>
              <a:rPr lang="en-US" dirty="0" err="1" smtClean="0"/>
              <a:t>aan</a:t>
            </a:r>
            <a:r>
              <a:rPr lang="en-US" dirty="0" smtClean="0"/>
              <a:t> basis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Draait</a:t>
            </a:r>
            <a:r>
              <a:rPr lang="en-US" dirty="0" smtClean="0"/>
              <a:t> minder </a:t>
            </a:r>
            <a:r>
              <a:rPr lang="en-US" dirty="0" err="1" smtClean="0"/>
              <a:t>scherp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Heeft</a:t>
            </a:r>
            <a:r>
              <a:rPr lang="en-US" dirty="0" smtClean="0"/>
              <a:t> </a:t>
            </a:r>
            <a:r>
              <a:rPr lang="en-US" dirty="0" err="1" smtClean="0"/>
              <a:t>moeite</a:t>
            </a:r>
            <a:r>
              <a:rPr lang="en-US" dirty="0" smtClean="0"/>
              <a:t> met </a:t>
            </a:r>
            <a:r>
              <a:rPr lang="en-US" dirty="0" err="1" smtClean="0"/>
              <a:t>scherpe</a:t>
            </a:r>
            <a:r>
              <a:rPr lang="en-US" dirty="0" smtClean="0"/>
              <a:t> </a:t>
            </a:r>
            <a:r>
              <a:rPr lang="en-US" dirty="0" err="1" smtClean="0"/>
              <a:t>bochten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Goed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beginnende</a:t>
            </a:r>
            <a:r>
              <a:rPr lang="en-US" dirty="0" smtClean="0"/>
              <a:t> teams</a:t>
            </a:r>
            <a:r>
              <a:rPr lang="en-US" dirty="0" smtClean="0">
                <a:sym typeface="Wingdings"/>
              </a:rPr>
              <a:t></a:t>
            </a:r>
            <a:r>
              <a:rPr lang="nl-NL" dirty="0" smtClean="0">
                <a:sym typeface="Wingdings"/>
              </a:rPr>
              <a:t>je </a:t>
            </a:r>
            <a:r>
              <a:rPr lang="nl-NL" dirty="0">
                <a:sym typeface="Wingdings"/>
              </a:rPr>
              <a:t>leert over herhalingen en </a:t>
            </a:r>
            <a:r>
              <a:rPr lang="nl-NL" dirty="0" smtClean="0">
                <a:sym typeface="Wingdings"/>
              </a:rPr>
              <a:t>schakelopties</a:t>
            </a:r>
            <a:r>
              <a:rPr lang="en-US" dirty="0" smtClean="0">
                <a:sym typeface="Wingdings"/>
              </a:rPr>
              <a:t> 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57198" y="1931013"/>
            <a:ext cx="36841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err="1" smtClean="0"/>
              <a:t>Simpele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lijnvolger</a:t>
            </a:r>
            <a:endParaRPr lang="en-US" b="1" u="sng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 </a:t>
            </a:r>
            <a:r>
              <a:rPr lang="en-US" dirty="0" err="1" smtClean="0"/>
              <a:t>meest</a:t>
            </a:r>
            <a:r>
              <a:rPr lang="en-US" dirty="0" smtClean="0"/>
              <a:t> </a:t>
            </a:r>
            <a:r>
              <a:rPr lang="en-US" dirty="0" smtClean="0"/>
              <a:t>basis-</a:t>
            </a:r>
            <a:r>
              <a:rPr lang="en-US" dirty="0" err="1" smtClean="0"/>
              <a:t>lijnvolger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Schud</a:t>
            </a:r>
            <a:r>
              <a:rPr lang="en-US" dirty="0" smtClean="0"/>
              <a:t> </a:t>
            </a:r>
            <a:r>
              <a:rPr lang="en-US" dirty="0" err="1" smtClean="0"/>
              <a:t>veel</a:t>
            </a:r>
            <a:r>
              <a:rPr lang="en-US" dirty="0" smtClean="0"/>
              <a:t> </a:t>
            </a:r>
            <a:r>
              <a:rPr lang="en-US" dirty="0" err="1" smtClean="0"/>
              <a:t>bij</a:t>
            </a:r>
            <a:r>
              <a:rPr lang="en-US" dirty="0" smtClean="0"/>
              <a:t> </a:t>
            </a:r>
            <a:r>
              <a:rPr lang="en-US" dirty="0" err="1" smtClean="0"/>
              <a:t>scherpe</a:t>
            </a:r>
            <a:r>
              <a:rPr lang="en-US" dirty="0" smtClean="0"/>
              <a:t> </a:t>
            </a:r>
            <a:r>
              <a:rPr lang="en-US" dirty="0" err="1" smtClean="0"/>
              <a:t>bochten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Goed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beginnende</a:t>
            </a:r>
            <a:r>
              <a:rPr lang="en-US" dirty="0" smtClean="0"/>
              <a:t> </a:t>
            </a:r>
            <a:r>
              <a:rPr lang="en-US" dirty="0" smtClean="0"/>
              <a:t>teams</a:t>
            </a:r>
            <a:r>
              <a:rPr lang="en-US" dirty="0" smtClean="0">
                <a:sym typeface="Wingdings"/>
              </a:rPr>
              <a:t>  je </a:t>
            </a:r>
            <a:r>
              <a:rPr lang="en-US" dirty="0" err="1" smtClean="0">
                <a:sym typeface="Wingdings"/>
              </a:rPr>
              <a:t>leert</a:t>
            </a:r>
            <a:r>
              <a:rPr lang="en-US" dirty="0" smtClean="0">
                <a:sym typeface="Wingdings"/>
              </a:rPr>
              <a:t> over </a:t>
            </a:r>
            <a:r>
              <a:rPr lang="en-US" dirty="0" err="1" smtClean="0">
                <a:sym typeface="Wingdings"/>
              </a:rPr>
              <a:t>herhalingen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en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schakelopties</a:t>
            </a:r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4472610" y="3723824"/>
            <a:ext cx="42300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err="1" smtClean="0"/>
              <a:t>proportionele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volger</a:t>
            </a:r>
            <a:endParaRPr lang="en-US" b="1" u="sng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Gebruikt</a:t>
            </a:r>
            <a:r>
              <a:rPr lang="en-US" dirty="0" smtClean="0"/>
              <a:t> de “P” </a:t>
            </a:r>
            <a:r>
              <a:rPr lang="en-US" dirty="0" smtClean="0"/>
              <a:t>van </a:t>
            </a:r>
            <a:r>
              <a:rPr lang="en-US" dirty="0" smtClean="0"/>
              <a:t>PID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Maakt</a:t>
            </a:r>
            <a:r>
              <a:rPr lang="en-US" dirty="0" smtClean="0"/>
              <a:t> </a:t>
            </a:r>
            <a:r>
              <a:rPr lang="en-US" dirty="0" err="1" smtClean="0"/>
              <a:t>evenredige</a:t>
            </a:r>
            <a:r>
              <a:rPr lang="en-US" dirty="0" smtClean="0"/>
              <a:t> </a:t>
            </a:r>
            <a:r>
              <a:rPr lang="en-US" dirty="0" err="1" smtClean="0"/>
              <a:t>bochten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Werkt</a:t>
            </a:r>
            <a:r>
              <a:rPr lang="en-US" dirty="0" smtClean="0"/>
              <a:t> </a:t>
            </a:r>
            <a:r>
              <a:rPr lang="en-US" dirty="0" err="1" smtClean="0"/>
              <a:t>goed</a:t>
            </a:r>
            <a:r>
              <a:rPr lang="en-US" dirty="0" smtClean="0"/>
              <a:t> op </a:t>
            </a:r>
            <a:r>
              <a:rPr lang="en-US" dirty="0" err="1" smtClean="0"/>
              <a:t>bochten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rechte</a:t>
            </a:r>
            <a:r>
              <a:rPr lang="en-US" dirty="0" smtClean="0"/>
              <a:t> </a:t>
            </a:r>
            <a:r>
              <a:rPr lang="en-US" dirty="0" err="1" smtClean="0"/>
              <a:t>lijnen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Goed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gevorderde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geavanceerde</a:t>
            </a:r>
            <a:r>
              <a:rPr lang="en-US" dirty="0" smtClean="0"/>
              <a:t> teams</a:t>
            </a:r>
            <a:r>
              <a:rPr lang="en-US" dirty="0" smtClean="0">
                <a:sym typeface="Wingdings"/>
              </a:rPr>
              <a:t> Je </a:t>
            </a:r>
            <a:r>
              <a:rPr lang="en-US" dirty="0" err="1" smtClean="0">
                <a:sym typeface="Wingdings"/>
              </a:rPr>
              <a:t>moet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wiskundige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blokken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en</a:t>
            </a:r>
            <a:r>
              <a:rPr lang="en-US" dirty="0" smtClean="0">
                <a:sym typeface="Wingdings"/>
              </a:rPr>
              <a:t> Data wires </a:t>
            </a:r>
            <a:r>
              <a:rPr lang="en-US" dirty="0" err="1" smtClean="0">
                <a:sym typeface="Wingdings"/>
              </a:rPr>
              <a:t>kennen</a:t>
            </a:r>
            <a:r>
              <a:rPr lang="en-US" dirty="0" smtClean="0">
                <a:sym typeface="Wingdings"/>
              </a:rPr>
              <a:t>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57198" y="3761917"/>
            <a:ext cx="36841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3 – stadia </a:t>
            </a:r>
            <a:r>
              <a:rPr lang="en-US" b="1" u="sng" dirty="0" err="1" smtClean="0"/>
              <a:t>volger</a:t>
            </a:r>
            <a:endParaRPr lang="en-US" b="1" u="sng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Het </a:t>
            </a:r>
            <a:r>
              <a:rPr lang="en-US" dirty="0" err="1" smtClean="0"/>
              <a:t>beste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rechte</a:t>
            </a:r>
            <a:r>
              <a:rPr lang="en-US" dirty="0" smtClean="0"/>
              <a:t> </a:t>
            </a:r>
            <a:r>
              <a:rPr lang="en-US" dirty="0" err="1" smtClean="0"/>
              <a:t>lijnen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Droids </a:t>
            </a:r>
            <a:r>
              <a:rPr lang="en-US" dirty="0" err="1" smtClean="0"/>
              <a:t>bevelen</a:t>
            </a:r>
            <a:r>
              <a:rPr lang="en-US" dirty="0" smtClean="0"/>
              <a:t> </a:t>
            </a:r>
            <a:r>
              <a:rPr lang="en-US" dirty="0" err="1" smtClean="0"/>
              <a:t>dit</a:t>
            </a:r>
            <a:r>
              <a:rPr lang="en-US" dirty="0" smtClean="0"/>
              <a:t>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aan</a:t>
            </a:r>
            <a:r>
              <a:rPr lang="en-US" dirty="0" smtClean="0"/>
              <a:t>. Leer </a:t>
            </a:r>
            <a:r>
              <a:rPr lang="en-US" dirty="0" err="1" smtClean="0"/>
              <a:t>gewoon</a:t>
            </a:r>
            <a:r>
              <a:rPr lang="en-US" dirty="0" smtClean="0"/>
              <a:t> de </a:t>
            </a:r>
            <a:r>
              <a:rPr lang="en-US" dirty="0" err="1" smtClean="0"/>
              <a:t>evenredige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r>
              <a:rPr lang="en-US" dirty="0" smtClean="0"/>
              <a:t>. Je </a:t>
            </a:r>
            <a:r>
              <a:rPr lang="en-US" dirty="0" err="1" smtClean="0"/>
              <a:t>moet</a:t>
            </a:r>
            <a:r>
              <a:rPr lang="en-US" dirty="0" smtClean="0"/>
              <a:t> de </a:t>
            </a:r>
            <a:r>
              <a:rPr lang="en-US" dirty="0" err="1" smtClean="0"/>
              <a:t>gevestigde</a:t>
            </a:r>
            <a:r>
              <a:rPr lang="en-US" dirty="0" smtClean="0"/>
              <a:t> </a:t>
            </a:r>
            <a:r>
              <a:rPr lang="en-US" dirty="0" err="1" smtClean="0"/>
              <a:t>schakelaars</a:t>
            </a:r>
            <a:r>
              <a:rPr lang="en-US" dirty="0" smtClean="0"/>
              <a:t> </a:t>
            </a:r>
            <a:r>
              <a:rPr lang="en-US" dirty="0" err="1" smtClean="0"/>
              <a:t>kennen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9698" y="5845881"/>
            <a:ext cx="8658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 smtClean="0"/>
              <a:t>Bekijk</a:t>
            </a:r>
            <a:r>
              <a:rPr lang="en-US" sz="2400" b="1" dirty="0" smtClean="0"/>
              <a:t> de </a:t>
            </a:r>
            <a:r>
              <a:rPr lang="en-US" sz="2400" b="1" dirty="0" err="1" smtClean="0"/>
              <a:t>filmpjes</a:t>
            </a:r>
            <a:r>
              <a:rPr lang="en-US" sz="2400" b="1" dirty="0" smtClean="0"/>
              <a:t> op de </a:t>
            </a:r>
            <a:r>
              <a:rPr lang="en-US" sz="2400" b="1" dirty="0" err="1" smtClean="0"/>
              <a:t>volgende</a:t>
            </a:r>
            <a:r>
              <a:rPr lang="en-US" sz="2400" b="1" dirty="0" smtClean="0"/>
              <a:t> 2 slides om </a:t>
            </a:r>
            <a:r>
              <a:rPr lang="en-US" sz="2400" b="1" dirty="0" err="1" smtClean="0"/>
              <a:t>alle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lijnvolgers</a:t>
            </a:r>
            <a:r>
              <a:rPr lang="en-US" sz="2400" b="1" dirty="0" smtClean="0"/>
              <a:t> in </a:t>
            </a:r>
            <a:r>
              <a:rPr lang="en-US" sz="2400" b="1" dirty="0" err="1" smtClean="0"/>
              <a:t>werking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te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zien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29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noFill/>
        </p:spPr>
        <p:txBody>
          <a:bodyPr/>
          <a:lstStyle/>
          <a:p>
            <a:r>
              <a:rPr lang="en-US" dirty="0" smtClean="0"/>
              <a:t>ronde </a:t>
            </a:r>
            <a:r>
              <a:rPr lang="en-US" dirty="0" err="1" smtClean="0"/>
              <a:t>lijn</a:t>
            </a:r>
            <a:r>
              <a:rPr lang="en-US" dirty="0" smtClean="0"/>
              <a:t>: </a:t>
            </a:r>
            <a:r>
              <a:rPr lang="en-US" dirty="0" err="1" smtClean="0"/>
              <a:t>Bekijk</a:t>
            </a:r>
            <a:r>
              <a:rPr lang="en-US" dirty="0" smtClean="0"/>
              <a:t> </a:t>
            </a:r>
            <a:r>
              <a:rPr lang="en-US" dirty="0" err="1" smtClean="0"/>
              <a:t>filmpjes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1014" y="6485253"/>
            <a:ext cx="6124902" cy="365125"/>
          </a:xfrm>
        </p:spPr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83421" y="1726423"/>
            <a:ext cx="285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Soepele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91260" y="1657197"/>
            <a:ext cx="285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Simpele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83421" y="4037648"/>
            <a:ext cx="285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proportionele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91260" y="4039947"/>
            <a:ext cx="285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3-stadia </a:t>
            </a:r>
            <a:r>
              <a:rPr lang="en-US" dirty="0" err="1" smtClean="0"/>
              <a:t>lijnvolger</a:t>
            </a:r>
            <a:endParaRPr lang="en-US" dirty="0"/>
          </a:p>
        </p:txBody>
      </p:sp>
      <p:pic>
        <p:nvPicPr>
          <p:cNvPr id="15" name="IMG_0146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 rot="16200000">
            <a:off x="5589070" y="1267946"/>
            <a:ext cx="2023315" cy="3591094"/>
          </a:xfrm>
          <a:prstGeom prst="rect">
            <a:avLst/>
          </a:prstGeom>
        </p:spPr>
      </p:pic>
      <p:pic>
        <p:nvPicPr>
          <p:cNvPr id="16" name="IMG_0149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 rot="16200000">
            <a:off x="1442233" y="1245129"/>
            <a:ext cx="2019046" cy="3583516"/>
          </a:xfrm>
          <a:prstGeom prst="rect">
            <a:avLst/>
          </a:prstGeom>
        </p:spPr>
      </p:pic>
      <p:pic>
        <p:nvPicPr>
          <p:cNvPr id="17" name="IMG_0138.MO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 rot="16200000">
            <a:off x="5623984" y="3686537"/>
            <a:ext cx="2023316" cy="3591094"/>
          </a:xfrm>
          <a:prstGeom prst="rect">
            <a:avLst/>
          </a:prstGeom>
        </p:spPr>
      </p:pic>
      <p:pic>
        <p:nvPicPr>
          <p:cNvPr id="18" name="IMG_0143.MOV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 rot="16200000">
            <a:off x="1471396" y="3688952"/>
            <a:ext cx="2039251" cy="361937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11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4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74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733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948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89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6376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673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err="1" smtClean="0"/>
              <a:t>Rechte</a:t>
            </a:r>
            <a:r>
              <a:rPr lang="en-US" dirty="0" smtClean="0"/>
              <a:t> </a:t>
            </a:r>
            <a:r>
              <a:rPr lang="en-US" dirty="0" err="1" smtClean="0"/>
              <a:t>lijn</a:t>
            </a:r>
            <a:r>
              <a:rPr lang="en-US" dirty="0" smtClean="0"/>
              <a:t>: </a:t>
            </a:r>
            <a:r>
              <a:rPr lang="en-US" dirty="0" err="1" smtClean="0"/>
              <a:t>Bekijk</a:t>
            </a:r>
            <a:r>
              <a:rPr lang="en-US" dirty="0" smtClean="0"/>
              <a:t> </a:t>
            </a:r>
            <a:r>
              <a:rPr lang="en-US" dirty="0" err="1" smtClean="0"/>
              <a:t>filmpjes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404248" y="1635168"/>
            <a:ext cx="285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Soepele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12087" y="1635168"/>
            <a:ext cx="285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Simpele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582504" y="4185296"/>
            <a:ext cx="285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proportionele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5357" y="4226991"/>
            <a:ext cx="285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3-stadia </a:t>
            </a:r>
            <a:r>
              <a:rPr lang="en-US" dirty="0" err="1" smtClean="0"/>
              <a:t>lijnvolger</a:t>
            </a:r>
            <a:endParaRPr lang="en-US" dirty="0"/>
          </a:p>
        </p:txBody>
      </p:sp>
      <p:pic>
        <p:nvPicPr>
          <p:cNvPr id="3" name="IMG_0139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 rot="16200000">
            <a:off x="5686096" y="3707135"/>
            <a:ext cx="2177097" cy="3864034"/>
          </a:xfrm>
          <a:prstGeom prst="rect">
            <a:avLst/>
          </a:prstGeom>
        </p:spPr>
      </p:pic>
      <p:pic>
        <p:nvPicPr>
          <p:cNvPr id="5" name="IMG_0145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 rot="16200000">
            <a:off x="1318955" y="3692836"/>
            <a:ext cx="2214004" cy="3929539"/>
          </a:xfrm>
          <a:prstGeom prst="rect">
            <a:avLst/>
          </a:prstGeom>
        </p:spPr>
      </p:pic>
      <p:pic>
        <p:nvPicPr>
          <p:cNvPr id="6" name="IMG_0147.MO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772815" y="1978929"/>
            <a:ext cx="3929859" cy="2214005"/>
          </a:xfrm>
          <a:prstGeom prst="rect">
            <a:avLst/>
          </a:prstGeom>
        </p:spPr>
      </p:pic>
      <p:pic>
        <p:nvPicPr>
          <p:cNvPr id="7" name="IMG_0150.MOV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 rot="16200000">
            <a:off x="1314967" y="1121164"/>
            <a:ext cx="2214002" cy="392953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05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33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8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16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2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429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53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</a:t>
            </a:r>
            <a:r>
              <a:rPr lang="en-US" dirty="0" err="1" smtClean="0"/>
              <a:t>lijnvolger</a:t>
            </a:r>
            <a:r>
              <a:rPr lang="en-US" dirty="0" smtClean="0"/>
              <a:t> </a:t>
            </a:r>
            <a:r>
              <a:rPr lang="en-US" dirty="0" err="1" smtClean="0"/>
              <a:t>uitdagingen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957" y="2133600"/>
            <a:ext cx="8490294" cy="3992563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Uitdaging</a:t>
            </a:r>
            <a:r>
              <a:rPr lang="en-US" dirty="0" smtClean="0">
                <a:solidFill>
                  <a:srgbClr val="FF0000"/>
                </a:solidFill>
              </a:rPr>
              <a:t> 1: </a:t>
            </a:r>
            <a:r>
              <a:rPr lang="en-US" dirty="0" smtClean="0"/>
              <a:t>Kun je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FF0000"/>
                </a:solidFill>
              </a:rPr>
              <a:t>simpele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lijnvolger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schrijven</a:t>
            </a:r>
            <a:r>
              <a:rPr lang="en-US" dirty="0" smtClean="0"/>
              <a:t>? Hint: </a:t>
            </a:r>
            <a:r>
              <a:rPr lang="en-US" dirty="0" err="1" smtClean="0"/>
              <a:t>Bekijk</a:t>
            </a:r>
            <a:r>
              <a:rPr lang="en-US" dirty="0" smtClean="0"/>
              <a:t> Beginner: de basis </a:t>
            </a:r>
            <a:r>
              <a:rPr lang="en-US" dirty="0" err="1"/>
              <a:t>l</a:t>
            </a:r>
            <a:r>
              <a:rPr lang="en-US" dirty="0" err="1" smtClean="0"/>
              <a:t>ijnvolger</a:t>
            </a:r>
            <a:r>
              <a:rPr lang="en-US" dirty="0" smtClean="0"/>
              <a:t> les</a:t>
            </a:r>
          </a:p>
          <a:p>
            <a:r>
              <a:rPr lang="en-US" dirty="0" err="1" smtClean="0">
                <a:solidFill>
                  <a:srgbClr val="FF0000"/>
                </a:solidFill>
              </a:rPr>
              <a:t>Uitdaging</a:t>
            </a:r>
            <a:r>
              <a:rPr lang="en-US" dirty="0" smtClean="0">
                <a:solidFill>
                  <a:srgbClr val="FF0000"/>
                </a:solidFill>
              </a:rPr>
              <a:t> 2: </a:t>
            </a:r>
            <a:r>
              <a:rPr lang="en-US" dirty="0" smtClean="0"/>
              <a:t>Kun je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FF0000"/>
                </a:solidFill>
              </a:rPr>
              <a:t>soepele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lijnvolger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schrijven</a:t>
            </a:r>
            <a:r>
              <a:rPr lang="en-US" dirty="0" smtClean="0"/>
              <a:t>? Hint: </a:t>
            </a:r>
            <a:r>
              <a:rPr lang="en-US" dirty="0" err="1" smtClean="0"/>
              <a:t>Verander</a:t>
            </a:r>
            <a:r>
              <a:rPr lang="en-US" dirty="0" smtClean="0"/>
              <a:t> hoe </a:t>
            </a:r>
            <a:r>
              <a:rPr lang="en-US" dirty="0" err="1" smtClean="0"/>
              <a:t>scherp</a:t>
            </a:r>
            <a:r>
              <a:rPr lang="en-US" dirty="0" smtClean="0"/>
              <a:t> de </a:t>
            </a:r>
            <a:r>
              <a:rPr lang="en-US" dirty="0" err="1" smtClean="0"/>
              <a:t>bochten</a:t>
            </a:r>
            <a:r>
              <a:rPr lang="en-US" dirty="0" smtClean="0"/>
              <a:t> </a:t>
            </a:r>
            <a:r>
              <a:rPr lang="en-US" dirty="0" err="1" smtClean="0"/>
              <a:t>worden</a:t>
            </a:r>
            <a:r>
              <a:rPr lang="en-US" dirty="0" smtClean="0"/>
              <a:t> </a:t>
            </a:r>
            <a:r>
              <a:rPr lang="en-US" dirty="0" err="1" smtClean="0"/>
              <a:t>bij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simpele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r>
              <a:rPr lang="en-US" dirty="0" smtClean="0"/>
              <a:t>.</a:t>
            </a:r>
          </a:p>
          <a:p>
            <a:r>
              <a:rPr lang="en-US" dirty="0" err="1" smtClean="0">
                <a:solidFill>
                  <a:srgbClr val="FF0000"/>
                </a:solidFill>
              </a:rPr>
              <a:t>Uitdaging</a:t>
            </a:r>
            <a:r>
              <a:rPr lang="en-US" dirty="0" smtClean="0">
                <a:solidFill>
                  <a:srgbClr val="FF0000"/>
                </a:solidFill>
              </a:rPr>
              <a:t> 3: </a:t>
            </a:r>
            <a:r>
              <a:rPr lang="en-US" dirty="0" smtClean="0"/>
              <a:t>Kun je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3-stadia </a:t>
            </a:r>
            <a:r>
              <a:rPr lang="en-US" dirty="0" err="1" smtClean="0">
                <a:solidFill>
                  <a:srgbClr val="FF0000"/>
                </a:solidFill>
              </a:rPr>
              <a:t>lijnvolger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schrijven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waar</a:t>
            </a:r>
            <a:r>
              <a:rPr lang="en-US" dirty="0" smtClean="0"/>
              <a:t> de robot </a:t>
            </a:r>
            <a:r>
              <a:rPr lang="en-US" dirty="0" smtClean="0"/>
              <a:t>3 </a:t>
            </a:r>
            <a:r>
              <a:rPr lang="en-US" dirty="0" err="1" smtClean="0"/>
              <a:t>opties</a:t>
            </a:r>
            <a:r>
              <a:rPr lang="en-US" dirty="0" smtClean="0"/>
              <a:t> </a:t>
            </a:r>
            <a:r>
              <a:rPr lang="en-US" dirty="0" err="1" smtClean="0"/>
              <a:t>heeft</a:t>
            </a:r>
            <a:r>
              <a:rPr lang="en-US" dirty="0" smtClean="0"/>
              <a:t> </a:t>
            </a:r>
            <a:r>
              <a:rPr lang="en-US" dirty="0" smtClean="0"/>
              <a:t>(links, </a:t>
            </a:r>
            <a:r>
              <a:rPr lang="en-US" dirty="0" err="1" smtClean="0"/>
              <a:t>rechts</a:t>
            </a:r>
            <a:r>
              <a:rPr lang="en-US" dirty="0" smtClean="0"/>
              <a:t> of </a:t>
            </a:r>
            <a:r>
              <a:rPr lang="en-US" dirty="0" err="1" smtClean="0"/>
              <a:t>rechtdoor</a:t>
            </a:r>
            <a:r>
              <a:rPr lang="en-US" dirty="0" smtClean="0"/>
              <a:t>) </a:t>
            </a:r>
            <a:r>
              <a:rPr lang="en-US" dirty="0" err="1" smtClean="0"/>
              <a:t>gebaseerd</a:t>
            </a:r>
            <a:r>
              <a:rPr lang="en-US" dirty="0" smtClean="0"/>
              <a:t> op de </a:t>
            </a:r>
            <a:r>
              <a:rPr lang="en-US" dirty="0" err="1" smtClean="0"/>
              <a:t>lezingen</a:t>
            </a:r>
            <a:r>
              <a:rPr lang="en-US" dirty="0" smtClean="0"/>
              <a:t> van de </a:t>
            </a:r>
            <a:r>
              <a:rPr lang="en-US" dirty="0" err="1" smtClean="0"/>
              <a:t>kleurensensoren</a:t>
            </a:r>
            <a:r>
              <a:rPr lang="en-US" dirty="0" smtClean="0"/>
              <a:t>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4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/>
              <a:t>Nog </a:t>
            </a:r>
            <a:r>
              <a:rPr lang="en-US" dirty="0" err="1" smtClean="0"/>
              <a:t>iets</a:t>
            </a:r>
            <a:r>
              <a:rPr lang="en-US" dirty="0" smtClean="0"/>
              <a:t> over </a:t>
            </a:r>
            <a:r>
              <a:rPr lang="en-US" dirty="0" err="1" smtClean="0"/>
              <a:t>onze</a:t>
            </a:r>
            <a:r>
              <a:rPr lang="en-US" dirty="0" smtClean="0"/>
              <a:t> </a:t>
            </a:r>
            <a:r>
              <a:rPr lang="en-US" dirty="0" err="1" smtClean="0"/>
              <a:t>oplossingen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929432"/>
            <a:ext cx="8245474" cy="43735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KALIBRATIE:</a:t>
            </a:r>
          </a:p>
          <a:p>
            <a:pPr lvl="1"/>
            <a:r>
              <a:rPr lang="en-US" dirty="0" smtClean="0"/>
              <a:t>De </a:t>
            </a:r>
            <a:r>
              <a:rPr lang="en-US" dirty="0" err="1" smtClean="0"/>
              <a:t>programma’s</a:t>
            </a:r>
            <a:r>
              <a:rPr lang="en-US" dirty="0" smtClean="0"/>
              <a:t> </a:t>
            </a:r>
            <a:r>
              <a:rPr lang="en-US" dirty="0" err="1" smtClean="0"/>
              <a:t>gebruiken</a:t>
            </a:r>
            <a:r>
              <a:rPr lang="en-US" dirty="0" smtClean="0"/>
              <a:t> de EV3 </a:t>
            </a:r>
            <a:r>
              <a:rPr lang="en-US" dirty="0" err="1" smtClean="0"/>
              <a:t>kleurensensor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lichtsensor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Je </a:t>
            </a:r>
            <a:r>
              <a:rPr lang="en-US" dirty="0" err="1" smtClean="0"/>
              <a:t>moet</a:t>
            </a:r>
            <a:r>
              <a:rPr lang="en-US" dirty="0" smtClean="0"/>
              <a:t> je </a:t>
            </a:r>
            <a:r>
              <a:rPr lang="en-US" dirty="0" err="1" smtClean="0"/>
              <a:t>sensoren</a:t>
            </a:r>
            <a:r>
              <a:rPr lang="en-US" dirty="0" smtClean="0"/>
              <a:t> </a:t>
            </a:r>
            <a:r>
              <a:rPr lang="en-US" dirty="0" err="1" smtClean="0"/>
              <a:t>kalibreren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kalibreren</a:t>
            </a:r>
            <a:r>
              <a:rPr lang="en-US" dirty="0" smtClean="0"/>
              <a:t> </a:t>
            </a:r>
            <a:r>
              <a:rPr lang="en-US" dirty="0" err="1" smtClean="0"/>
              <a:t>gebruik</a:t>
            </a:r>
            <a:r>
              <a:rPr lang="en-US" dirty="0" smtClean="0"/>
              <a:t> de </a:t>
            </a:r>
            <a:r>
              <a:rPr lang="en-US" dirty="0" err="1" smtClean="0"/>
              <a:t>kleurensensor</a:t>
            </a:r>
            <a:r>
              <a:rPr lang="en-US" dirty="0" smtClean="0"/>
              <a:t> </a:t>
            </a:r>
            <a:r>
              <a:rPr lang="en-US" dirty="0" err="1" smtClean="0"/>
              <a:t>kalibratie</a:t>
            </a:r>
            <a:r>
              <a:rPr lang="en-US" dirty="0" smtClean="0"/>
              <a:t> les </a:t>
            </a:r>
            <a:r>
              <a:rPr lang="en-US" dirty="0" err="1" smtClean="0"/>
              <a:t>bij</a:t>
            </a:r>
            <a:r>
              <a:rPr lang="en-US" dirty="0" smtClean="0"/>
              <a:t> </a:t>
            </a:r>
            <a:r>
              <a:rPr lang="en-US" dirty="0" err="1" smtClean="0"/>
              <a:t>gevorderde</a:t>
            </a:r>
            <a:r>
              <a:rPr lang="en-US" dirty="0" smtClean="0"/>
              <a:t> lessen.</a:t>
            </a:r>
            <a:endParaRPr lang="en-US" dirty="0" smtClean="0"/>
          </a:p>
          <a:p>
            <a:r>
              <a:rPr lang="en-US" dirty="0" smtClean="0"/>
              <a:t>POORTEN: </a:t>
            </a:r>
          </a:p>
          <a:p>
            <a:pPr lvl="1"/>
            <a:r>
              <a:rPr lang="en-US" dirty="0" smtClean="0"/>
              <a:t>De </a:t>
            </a:r>
            <a:r>
              <a:rPr lang="en-US" dirty="0" err="1" smtClean="0"/>
              <a:t>kleurensensor</a:t>
            </a:r>
            <a:r>
              <a:rPr lang="en-US" dirty="0" smtClean="0"/>
              <a:t> is </a:t>
            </a:r>
            <a:r>
              <a:rPr lang="en-US" dirty="0" err="1" smtClean="0"/>
              <a:t>verbonden</a:t>
            </a:r>
            <a:r>
              <a:rPr lang="en-US" dirty="0" smtClean="0"/>
              <a:t> met </a:t>
            </a:r>
            <a:r>
              <a:rPr lang="en-US" dirty="0" err="1" smtClean="0"/>
              <a:t>poort</a:t>
            </a:r>
            <a:r>
              <a:rPr lang="en-US" dirty="0" smtClean="0"/>
              <a:t> 3.  </a:t>
            </a:r>
          </a:p>
          <a:p>
            <a:pPr lvl="1"/>
            <a:r>
              <a:rPr lang="en-US" dirty="0" err="1" smtClean="0"/>
              <a:t>Verander</a:t>
            </a:r>
            <a:r>
              <a:rPr lang="en-US" dirty="0" smtClean="0"/>
              <a:t> </a:t>
            </a:r>
            <a:r>
              <a:rPr lang="en-US" dirty="0" err="1" smtClean="0"/>
              <a:t>dit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jouw</a:t>
            </a:r>
            <a:r>
              <a:rPr lang="en-US" dirty="0" smtClean="0"/>
              <a:t> </a:t>
            </a:r>
            <a:r>
              <a:rPr lang="en-US" dirty="0" smtClean="0"/>
              <a:t>robot. </a:t>
            </a:r>
          </a:p>
          <a:p>
            <a:r>
              <a:rPr lang="en-US" dirty="0" smtClean="0"/>
              <a:t>WELKE KANT VAN DE LIJN:</a:t>
            </a:r>
          </a:p>
          <a:p>
            <a:pPr lvl="1"/>
            <a:r>
              <a:rPr lang="en-US" dirty="0" err="1" smtClean="0"/>
              <a:t>Kijk</a:t>
            </a:r>
            <a:r>
              <a:rPr lang="en-US" dirty="0" smtClean="0"/>
              <a:t> </a:t>
            </a:r>
            <a:r>
              <a:rPr lang="en-US" dirty="0" err="1" smtClean="0"/>
              <a:t>naar</a:t>
            </a:r>
            <a:r>
              <a:rPr lang="en-US" dirty="0" smtClean="0"/>
              <a:t> de code om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zien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welke</a:t>
            </a:r>
            <a:r>
              <a:rPr lang="en-US" dirty="0" smtClean="0"/>
              <a:t> </a:t>
            </a:r>
            <a:r>
              <a:rPr lang="en-US" dirty="0" err="1" smtClean="0"/>
              <a:t>kant</a:t>
            </a:r>
            <a:r>
              <a:rPr lang="en-US" dirty="0" smtClean="0"/>
              <a:t> van de </a:t>
            </a:r>
            <a:r>
              <a:rPr lang="en-US" dirty="0" err="1" smtClean="0"/>
              <a:t>lijn</a:t>
            </a:r>
            <a:r>
              <a:rPr lang="en-US" dirty="0" smtClean="0"/>
              <a:t> </a:t>
            </a:r>
            <a:r>
              <a:rPr lang="en-US" dirty="0" err="1" smtClean="0"/>
              <a:t>deze</a:t>
            </a:r>
            <a:r>
              <a:rPr lang="en-US" dirty="0" smtClean="0"/>
              <a:t> is </a:t>
            </a:r>
            <a:r>
              <a:rPr lang="en-US" dirty="0" err="1" smtClean="0"/>
              <a:t>geschreven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 EV3Lessons.com, Last edit 4/5/2015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92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err="1" smtClean="0"/>
              <a:t>Oplossing</a:t>
            </a:r>
            <a:r>
              <a:rPr lang="en-US" dirty="0" smtClean="0"/>
              <a:t> 1: </a:t>
            </a:r>
            <a:r>
              <a:rPr lang="en-US" dirty="0" err="1" smtClean="0"/>
              <a:t>Simpele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8</a:t>
            </a:fld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96" y="1811291"/>
            <a:ext cx="8047418" cy="462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65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519" y="560349"/>
            <a:ext cx="8245475" cy="872153"/>
          </a:xfrm>
          <a:noFill/>
        </p:spPr>
        <p:txBody>
          <a:bodyPr/>
          <a:lstStyle/>
          <a:p>
            <a:r>
              <a:rPr lang="en-US" dirty="0" err="1" smtClean="0"/>
              <a:t>Oplossing</a:t>
            </a:r>
            <a:r>
              <a:rPr lang="en-US" dirty="0" smtClean="0"/>
              <a:t> 2: </a:t>
            </a:r>
            <a:r>
              <a:rPr lang="en-US" dirty="0" err="1" smtClean="0"/>
              <a:t>Soepele</a:t>
            </a:r>
            <a:r>
              <a:rPr lang="en-US" dirty="0" smtClean="0"/>
              <a:t> </a:t>
            </a:r>
            <a:r>
              <a:rPr lang="en-US" dirty="0" err="1" smtClean="0"/>
              <a:t>lijnvolger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4/5/2015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9</a:t>
            </a:fld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7" b="3818"/>
          <a:stretch/>
        </p:blipFill>
        <p:spPr>
          <a:xfrm>
            <a:off x="618386" y="1854200"/>
            <a:ext cx="8039797" cy="458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8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ctrum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Spectrum.thmx</Template>
  <TotalTime>4508</TotalTime>
  <Words>733</Words>
  <Application>Microsoft Office PowerPoint</Application>
  <PresentationFormat>Diavoorstelling (4:3)</PresentationFormat>
  <Paragraphs>128</Paragraphs>
  <Slides>15</Slides>
  <Notes>3</Notes>
  <HiddenSlides>0</HiddenSlides>
  <MMClips>8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Corbel</vt:lpstr>
      <vt:lpstr>Helvetica Neue</vt:lpstr>
      <vt:lpstr>Wingdings</vt:lpstr>
      <vt:lpstr>Spectrum</vt:lpstr>
      <vt:lpstr>Lijnvolgers: van basis tot proportioneel</vt:lpstr>
      <vt:lpstr>leerdoelen</vt:lpstr>
      <vt:lpstr>Welk programma werkt het best bij welke situatie?</vt:lpstr>
      <vt:lpstr>ronde lijn: Bekijk filmpjes</vt:lpstr>
      <vt:lpstr>Rechte lijn: Bekijk filmpjes</vt:lpstr>
      <vt:lpstr>3 lijnvolger uitdagingen</vt:lpstr>
      <vt:lpstr>Nog iets over onze oplossingen</vt:lpstr>
      <vt:lpstr>Oplossing 1: Simpele lijnvolger</vt:lpstr>
      <vt:lpstr>Oplossing 2: Soepele lijnvolger</vt:lpstr>
      <vt:lpstr>Oplossing 3: 3-stadia lijnvolger</vt:lpstr>
      <vt:lpstr>Uitdaging 4: Evenredige lijnvolger</vt:lpstr>
      <vt:lpstr>Oplossing: proportionele lijnvolger</vt:lpstr>
      <vt:lpstr>Tips</vt:lpstr>
      <vt:lpstr>Discussie Gids</vt:lpstr>
      <vt:lpstr>Credits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 Followers: Basic to Proportional</dc:title>
  <dc:creator>Sanjay Seshan</dc:creator>
  <cp:lastModifiedBy>Floor</cp:lastModifiedBy>
  <cp:revision>25</cp:revision>
  <dcterms:created xsi:type="dcterms:W3CDTF">2014-10-28T21:59:38Z</dcterms:created>
  <dcterms:modified xsi:type="dcterms:W3CDTF">2015-08-14T20:58:26Z</dcterms:modified>
</cp:coreProperties>
</file>

<file path=docProps/thumbnail.jpeg>
</file>